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</p:sldIdLst>
  <p:sldSz cx="18288000" cy="10287000"/>
  <p:notesSz cx="6858000" cy="9144000"/>
  <p:embeddedFontLst>
    <p:embeddedFont>
      <p:font typeface="Archivo Black" panose="020B0604020202020204" charset="0"/>
      <p:regular r:id="rId6"/>
    </p:embeddedFont>
    <p:embeddedFont>
      <p:font typeface="Telegraf" panose="020B0604020202020204" charset="0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0" d="100"/>
          <a:sy n="60" d="100"/>
        </p:scale>
        <p:origin x="1374" y="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2.fntdata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gif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0227" y="617156"/>
            <a:ext cx="8983170" cy="8983170"/>
          </a:xfrm>
          <a:custGeom>
            <a:avLst/>
            <a:gdLst/>
            <a:ahLst/>
            <a:cxnLst/>
            <a:rect l="l" t="t" r="r" b="b"/>
            <a:pathLst>
              <a:path w="8983170" h="8983170">
                <a:moveTo>
                  <a:pt x="0" y="0"/>
                </a:moveTo>
                <a:lnTo>
                  <a:pt x="8983169" y="0"/>
                </a:lnTo>
                <a:lnTo>
                  <a:pt x="8983169" y="8983169"/>
                </a:lnTo>
                <a:lnTo>
                  <a:pt x="0" y="8983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IE"/>
          </a:p>
        </p:txBody>
      </p:sp>
      <p:sp>
        <p:nvSpPr>
          <p:cNvPr id="3" name="TextBox 3"/>
          <p:cNvSpPr txBox="1"/>
          <p:nvPr/>
        </p:nvSpPr>
        <p:spPr>
          <a:xfrm>
            <a:off x="7972027" y="912431"/>
            <a:ext cx="9649234" cy="2128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966"/>
              </a:lnSpc>
            </a:pPr>
            <a:r>
              <a:rPr lang="en-US" sz="15966" dirty="0">
                <a:solidFill>
                  <a:srgbClr val="004AAD"/>
                </a:solidFill>
                <a:latin typeface="Archivo Black"/>
                <a:ea typeface="Archivo Black"/>
                <a:cs typeface="Archivo Black"/>
                <a:sym typeface="Archivo Black"/>
              </a:rPr>
              <a:t>GCC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0227" y="617156"/>
            <a:ext cx="8982486" cy="8982486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14179661" y="6980430"/>
            <a:ext cx="4929795" cy="6613140"/>
          </a:xfrm>
          <a:custGeom>
            <a:avLst/>
            <a:gdLst/>
            <a:ahLst/>
            <a:cxnLst/>
            <a:rect l="l" t="t" r="r" b="b"/>
            <a:pathLst>
              <a:path w="4929795" h="6613140">
                <a:moveTo>
                  <a:pt x="0" y="0"/>
                </a:moveTo>
                <a:lnTo>
                  <a:pt x="4929796" y="0"/>
                </a:lnTo>
                <a:lnTo>
                  <a:pt x="4929796" y="6613140"/>
                </a:lnTo>
                <a:lnTo>
                  <a:pt x="0" y="66131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E"/>
          </a:p>
        </p:txBody>
      </p:sp>
      <p:sp>
        <p:nvSpPr>
          <p:cNvPr id="6" name="Freeform 6"/>
          <p:cNvSpPr/>
          <p:nvPr/>
        </p:nvSpPr>
        <p:spPr>
          <a:xfrm>
            <a:off x="11053626" y="7799734"/>
            <a:ext cx="5131837" cy="4114800"/>
          </a:xfrm>
          <a:custGeom>
            <a:avLst/>
            <a:gdLst/>
            <a:ahLst/>
            <a:cxnLst/>
            <a:rect l="l" t="t" r="r" b="b"/>
            <a:pathLst>
              <a:path w="5131837" h="4114800">
                <a:moveTo>
                  <a:pt x="0" y="0"/>
                </a:moveTo>
                <a:lnTo>
                  <a:pt x="5131837" y="0"/>
                </a:lnTo>
                <a:lnTo>
                  <a:pt x="513183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E"/>
          </a:p>
        </p:txBody>
      </p:sp>
      <p:sp>
        <p:nvSpPr>
          <p:cNvPr id="7" name="Freeform 7"/>
          <p:cNvSpPr/>
          <p:nvPr/>
        </p:nvSpPr>
        <p:spPr>
          <a:xfrm>
            <a:off x="9047825" y="8685559"/>
            <a:ext cx="5131837" cy="4114800"/>
          </a:xfrm>
          <a:custGeom>
            <a:avLst/>
            <a:gdLst/>
            <a:ahLst/>
            <a:cxnLst/>
            <a:rect l="l" t="t" r="r" b="b"/>
            <a:pathLst>
              <a:path w="5131837" h="4114800">
                <a:moveTo>
                  <a:pt x="0" y="0"/>
                </a:moveTo>
                <a:lnTo>
                  <a:pt x="5131836" y="0"/>
                </a:lnTo>
                <a:lnTo>
                  <a:pt x="51318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E"/>
          </a:p>
        </p:txBody>
      </p:sp>
      <p:sp>
        <p:nvSpPr>
          <p:cNvPr id="8" name="Freeform 8"/>
          <p:cNvSpPr/>
          <p:nvPr/>
        </p:nvSpPr>
        <p:spPr>
          <a:xfrm>
            <a:off x="3468" y="9357027"/>
            <a:ext cx="3690791" cy="955264"/>
          </a:xfrm>
          <a:custGeom>
            <a:avLst/>
            <a:gdLst/>
            <a:ahLst/>
            <a:cxnLst/>
            <a:rect l="l" t="t" r="r" b="b"/>
            <a:pathLst>
              <a:path w="3690791" h="955264">
                <a:moveTo>
                  <a:pt x="0" y="0"/>
                </a:moveTo>
                <a:lnTo>
                  <a:pt x="3690792" y="0"/>
                </a:lnTo>
                <a:lnTo>
                  <a:pt x="3690792" y="955263"/>
                </a:lnTo>
                <a:lnTo>
                  <a:pt x="0" y="95526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IE"/>
          </a:p>
        </p:txBody>
      </p:sp>
      <p:sp>
        <p:nvSpPr>
          <p:cNvPr id="9" name="TextBox 9"/>
          <p:cNvSpPr txBox="1"/>
          <p:nvPr/>
        </p:nvSpPr>
        <p:spPr>
          <a:xfrm>
            <a:off x="7178248" y="4770987"/>
            <a:ext cx="10443013" cy="2132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956"/>
              </a:lnSpc>
            </a:pPr>
            <a:r>
              <a:rPr lang="en-US" sz="15956" dirty="0">
                <a:solidFill>
                  <a:srgbClr val="0097B2"/>
                </a:solidFill>
                <a:latin typeface="Archivo Black"/>
                <a:ea typeface="Archivo Black"/>
                <a:cs typeface="Archivo Black"/>
                <a:sym typeface="Archivo Black"/>
              </a:rPr>
              <a:t>DAY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40690" y="2785162"/>
            <a:ext cx="9880571" cy="2133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964"/>
              </a:lnSpc>
            </a:pPr>
            <a:r>
              <a:rPr lang="en-US" sz="15964" dirty="0">
                <a:solidFill>
                  <a:srgbClr val="5271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FLAG</a:t>
            </a:r>
          </a:p>
        </p:txBody>
      </p:sp>
      <p:sp>
        <p:nvSpPr>
          <p:cNvPr id="11" name="TextBox 11"/>
          <p:cNvSpPr txBox="1"/>
          <p:nvPr/>
        </p:nvSpPr>
        <p:spPr>
          <a:xfrm rot="-581841">
            <a:off x="-28067" y="-10514"/>
            <a:ext cx="2121654" cy="867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  <a:spcBef>
                <a:spcPct val="0"/>
              </a:spcBef>
            </a:pPr>
            <a:r>
              <a:rPr lang="en-US" sz="6020" dirty="0">
                <a:solidFill>
                  <a:srgbClr val="000000">
                    <a:alpha val="7843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HOLA</a:t>
            </a:r>
          </a:p>
        </p:txBody>
      </p:sp>
      <p:sp>
        <p:nvSpPr>
          <p:cNvPr id="12" name="TextBox 12"/>
          <p:cNvSpPr txBox="1"/>
          <p:nvPr/>
        </p:nvSpPr>
        <p:spPr>
          <a:xfrm rot="-832158">
            <a:off x="1394490" y="267370"/>
            <a:ext cx="2925293" cy="727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77"/>
              </a:lnSpc>
              <a:spcBef>
                <a:spcPct val="0"/>
              </a:spcBef>
            </a:pPr>
            <a:r>
              <a:rPr lang="en-US" sz="4977" dirty="0">
                <a:solidFill>
                  <a:srgbClr val="000000">
                    <a:alpha val="13725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DIA DUIT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-190566" y="1085850"/>
            <a:ext cx="2438629" cy="101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3"/>
              </a:lnSpc>
              <a:spcBef>
                <a:spcPct val="0"/>
              </a:spcBef>
            </a:pPr>
            <a:r>
              <a:rPr lang="en-US" sz="7043" dirty="0">
                <a:solidFill>
                  <a:srgbClr val="000000">
                    <a:alpha val="17647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CIAO</a:t>
            </a:r>
          </a:p>
        </p:txBody>
      </p:sp>
      <p:sp>
        <p:nvSpPr>
          <p:cNvPr id="14" name="TextBox 14"/>
          <p:cNvSpPr txBox="1"/>
          <p:nvPr/>
        </p:nvSpPr>
        <p:spPr>
          <a:xfrm rot="-1580355">
            <a:off x="6154967" y="9113273"/>
            <a:ext cx="2738527" cy="667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7"/>
              </a:lnSpc>
              <a:spcBef>
                <a:spcPct val="0"/>
              </a:spcBef>
            </a:pPr>
            <a:r>
              <a:rPr lang="en-US" sz="4647" dirty="0">
                <a:solidFill>
                  <a:srgbClr val="000000">
                    <a:alpha val="27843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BONJOUR</a:t>
            </a:r>
          </a:p>
        </p:txBody>
      </p:sp>
      <p:sp>
        <p:nvSpPr>
          <p:cNvPr id="15" name="TextBox 15"/>
          <p:cNvSpPr txBox="1"/>
          <p:nvPr/>
        </p:nvSpPr>
        <p:spPr>
          <a:xfrm rot="-1013363">
            <a:off x="-9970" y="1797960"/>
            <a:ext cx="1343112" cy="72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32"/>
              </a:lnSpc>
              <a:spcBef>
                <a:spcPct val="0"/>
              </a:spcBef>
            </a:pPr>
            <a:r>
              <a:rPr lang="ar-EG" sz="4932" dirty="0">
                <a:solidFill>
                  <a:srgbClr val="000000">
                    <a:alpha val="17647"/>
                  </a:srgbClr>
                </a:solidFill>
                <a:latin typeface="Telegraf"/>
                <a:ea typeface="Telegraf"/>
                <a:cs typeface="Telegraf"/>
                <a:sym typeface="Telegraf"/>
                <a:rtl/>
              </a:rPr>
              <a:t>مرحبا</a:t>
            </a:r>
          </a:p>
        </p:txBody>
      </p:sp>
      <p:sp>
        <p:nvSpPr>
          <p:cNvPr id="16" name="TextBox 16"/>
          <p:cNvSpPr txBox="1"/>
          <p:nvPr/>
        </p:nvSpPr>
        <p:spPr>
          <a:xfrm rot="-4365877">
            <a:off x="-173178" y="3170960"/>
            <a:ext cx="1889037" cy="660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4620" dirty="0">
                <a:solidFill>
                  <a:srgbClr val="000000">
                    <a:alpha val="25882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HELLO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-1660897" y="819021"/>
            <a:ext cx="4824617" cy="438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3010" dirty="0">
                <a:solidFill>
                  <a:srgbClr val="000000">
                    <a:alpha val="19608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HALLO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923799" y="9629669"/>
            <a:ext cx="2059933" cy="4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4"/>
              </a:lnSpc>
              <a:spcBef>
                <a:spcPct val="0"/>
              </a:spcBef>
            </a:pPr>
            <a:r>
              <a:rPr lang="en-US" sz="3244" dirty="0" err="1">
                <a:solidFill>
                  <a:srgbClr val="000000">
                    <a:alpha val="26667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こんにちは</a:t>
            </a:r>
            <a:endParaRPr lang="en-US" sz="3244" dirty="0">
              <a:solidFill>
                <a:srgbClr val="000000">
                  <a:alpha val="26667"/>
                </a:srgbClr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9" name="TextBox 19"/>
          <p:cNvSpPr txBox="1"/>
          <p:nvPr/>
        </p:nvSpPr>
        <p:spPr>
          <a:xfrm rot="-4454501">
            <a:off x="-452586" y="3241743"/>
            <a:ext cx="1510416" cy="51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8"/>
              </a:lnSpc>
              <a:spcBef>
                <a:spcPct val="0"/>
              </a:spcBef>
            </a:pPr>
            <a:r>
              <a:rPr lang="en-US" sz="3418" dirty="0">
                <a:solidFill>
                  <a:srgbClr val="000000">
                    <a:alpha val="16863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CZEŚĆ</a:t>
            </a:r>
          </a:p>
        </p:txBody>
      </p:sp>
      <p:sp>
        <p:nvSpPr>
          <p:cNvPr id="20" name="TextBox 20"/>
          <p:cNvSpPr txBox="1"/>
          <p:nvPr/>
        </p:nvSpPr>
        <p:spPr>
          <a:xfrm rot="978108">
            <a:off x="493386" y="9085131"/>
            <a:ext cx="4046430" cy="364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4"/>
              </a:lnSpc>
              <a:spcBef>
                <a:spcPct val="0"/>
              </a:spcBef>
            </a:pPr>
            <a:r>
              <a:rPr lang="en-US" sz="2524" dirty="0">
                <a:solidFill>
                  <a:srgbClr val="000000">
                    <a:alpha val="19608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 ЗДРАВСТВУЙТЕ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468" y="8624758"/>
            <a:ext cx="1499354" cy="867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  <a:spcBef>
                <a:spcPct val="0"/>
              </a:spcBef>
            </a:pPr>
            <a:r>
              <a:rPr lang="en-US" sz="6020" dirty="0">
                <a:solidFill>
                  <a:srgbClr val="000000">
                    <a:alpha val="24706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HEJ </a:t>
            </a:r>
          </a:p>
        </p:txBody>
      </p:sp>
      <p:sp>
        <p:nvSpPr>
          <p:cNvPr id="22" name="TextBox 22"/>
          <p:cNvSpPr txBox="1"/>
          <p:nvPr/>
        </p:nvSpPr>
        <p:spPr>
          <a:xfrm rot="-5814071">
            <a:off x="-520105" y="5208954"/>
            <a:ext cx="2134595" cy="741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4"/>
              </a:lnSpc>
              <a:spcBef>
                <a:spcPct val="0"/>
              </a:spcBef>
            </a:pPr>
            <a:r>
              <a:rPr lang="en-US" sz="5194" dirty="0">
                <a:solidFill>
                  <a:srgbClr val="000000">
                    <a:alpha val="22745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ВІТАЮ</a:t>
            </a:r>
          </a:p>
        </p:txBody>
      </p:sp>
      <p:sp>
        <p:nvSpPr>
          <p:cNvPr id="23" name="TextBox 23"/>
          <p:cNvSpPr txBox="1"/>
          <p:nvPr/>
        </p:nvSpPr>
        <p:spPr>
          <a:xfrm rot="1282645">
            <a:off x="15822" y="8046930"/>
            <a:ext cx="1862792" cy="438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3010" dirty="0">
                <a:solidFill>
                  <a:srgbClr val="000000">
                    <a:alpha val="10980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MERHABA</a:t>
            </a:r>
          </a:p>
        </p:txBody>
      </p:sp>
      <p:sp>
        <p:nvSpPr>
          <p:cNvPr id="24" name="TextBox 24"/>
          <p:cNvSpPr txBox="1"/>
          <p:nvPr/>
        </p:nvSpPr>
        <p:spPr>
          <a:xfrm rot="1706003">
            <a:off x="-36193" y="6853745"/>
            <a:ext cx="1460100" cy="612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9"/>
              </a:lnSpc>
              <a:spcBef>
                <a:spcPct val="0"/>
              </a:spcBef>
            </a:pPr>
            <a:r>
              <a:rPr lang="en-US" sz="4219" dirty="0">
                <a:solidFill>
                  <a:srgbClr val="000000">
                    <a:alpha val="18824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BUNA</a:t>
            </a:r>
          </a:p>
        </p:txBody>
      </p:sp>
      <p:sp>
        <p:nvSpPr>
          <p:cNvPr id="25" name="TextBox 25"/>
          <p:cNvSpPr txBox="1"/>
          <p:nvPr/>
        </p:nvSpPr>
        <p:spPr>
          <a:xfrm rot="1280202">
            <a:off x="-1462451" y="7504055"/>
            <a:ext cx="4427728" cy="410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2"/>
              </a:lnSpc>
              <a:spcBef>
                <a:spcPct val="0"/>
              </a:spcBef>
            </a:pPr>
            <a:r>
              <a:rPr lang="en-US" sz="2762" dirty="0">
                <a:solidFill>
                  <a:srgbClr val="000000">
                    <a:alpha val="22745"/>
                  </a:srgbClr>
                </a:solidFill>
                <a:latin typeface="Telegraf"/>
                <a:ea typeface="Telegraf"/>
                <a:cs typeface="Telegraf"/>
                <a:sym typeface="Telegraf"/>
              </a:rPr>
              <a:t>YSVEIKI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1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1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F8436404AE894C9E76178BF9ED40A3" ma:contentTypeVersion="0" ma:contentTypeDescription="Create a new document." ma:contentTypeScope="" ma:versionID="5eb16e60f962304cb2862c82c5f3b01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764bea3eb9b1a5be8fd57fac5fb459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2772A4-A6D9-4544-BBA8-EC39C3DCF2C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93595C4-1756-4B0D-9CFE-34FA6D8631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E0CF9D-70B6-4FEB-8F1B-369B06992E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20</Words>
  <Application>Microsoft Office PowerPoint</Application>
  <PresentationFormat>Custom</PresentationFormat>
  <Paragraphs>18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Flags From Different Countries (v2)</dc:title>
  <cp:lastModifiedBy>Bobby Lanigan</cp:lastModifiedBy>
  <cp:revision>3</cp:revision>
  <dcterms:created xsi:type="dcterms:W3CDTF">2006-08-16T00:00:00Z</dcterms:created>
  <dcterms:modified xsi:type="dcterms:W3CDTF">2025-03-29T16:09:31Z</dcterms:modified>
  <dc:identifier>DAGhMCw-zFo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0x01010067F8436404AE894C9E76178BF9ED40A3</vt:lpwstr>
  </property>
</Properties>
</file>

<file path=docProps/thumbnail.jpeg>
</file>